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86" r:id="rId2"/>
    <p:sldId id="305" r:id="rId3"/>
    <p:sldId id="306" r:id="rId4"/>
    <p:sldId id="307" r:id="rId5"/>
    <p:sldId id="312" r:id="rId6"/>
    <p:sldId id="308" r:id="rId7"/>
    <p:sldId id="309" r:id="rId8"/>
    <p:sldId id="310" r:id="rId9"/>
    <p:sldId id="311" r:id="rId10"/>
    <p:sldId id="313" r:id="rId11"/>
    <p:sldId id="314" r:id="rId12"/>
    <p:sldId id="315" r:id="rId13"/>
    <p:sldId id="316" r:id="rId14"/>
    <p:sldId id="287" r:id="rId15"/>
    <p:sldId id="293" r:id="rId16"/>
    <p:sldId id="294" r:id="rId17"/>
    <p:sldId id="295" r:id="rId18"/>
    <p:sldId id="296" r:id="rId19"/>
    <p:sldId id="297" r:id="rId20"/>
    <p:sldId id="298" r:id="rId21"/>
    <p:sldId id="303" r:id="rId22"/>
    <p:sldId id="299" r:id="rId23"/>
    <p:sldId id="300" r:id="rId24"/>
    <p:sldId id="304" r:id="rId25"/>
    <p:sldId id="301" r:id="rId26"/>
    <p:sldId id="302" r:id="rId27"/>
    <p:sldId id="318" r:id="rId28"/>
    <p:sldId id="319" r:id="rId29"/>
    <p:sldId id="320" r:id="rId30"/>
    <p:sldId id="321" r:id="rId31"/>
    <p:sldId id="323" r:id="rId32"/>
    <p:sldId id="324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4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7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8596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87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7353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34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95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5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7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8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9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8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3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5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67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2493-5ACF-4239-BC0D-BD3ECACC5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ANALISIS DE CAPACIDAD DE PROCESO</a:t>
            </a:r>
            <a:endParaRPr lang="es-419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2A39A-4506-46B4-A11E-59197C74A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F.R.</a:t>
            </a:r>
          </a:p>
          <a:p>
            <a:r>
              <a:rPr lang="es-ES" dirty="0"/>
              <a:t>2025</a:t>
            </a:r>
          </a:p>
          <a:p>
            <a:r>
              <a:rPr lang="es-ES" dirty="0"/>
              <a:t>JTX.sa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673366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7FCC0A-ABA5-4051-81AB-5D7533EB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68" y="0"/>
            <a:ext cx="7128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5DC9E6-7C33-46C4-AE5F-5CF611090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84" y="0"/>
            <a:ext cx="7948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1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A0280-8B26-4E93-AB63-F0973E13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92" y="0"/>
            <a:ext cx="834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4967DF-B16E-4412-AFB5-65C83969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64" y="0"/>
            <a:ext cx="7883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20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0B4BE-A422-4D68-A832-C5772A48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14" y="411453"/>
            <a:ext cx="7658100" cy="5514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5E72F-270D-4AE4-9D7E-C5D60D2A9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586" y="1291512"/>
            <a:ext cx="4495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72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B011B-E4E5-4B36-B521-142729FD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779" y="188533"/>
            <a:ext cx="263842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AA4B8C-D99D-40CF-B829-76B0DAF9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01" y="657749"/>
            <a:ext cx="4619625" cy="4972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7409A-EA4A-4D47-9881-41C1BCAC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851" y="657749"/>
            <a:ext cx="4572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1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4A552B-DCCE-4CF5-B439-39CA163A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23825"/>
            <a:ext cx="5574047" cy="6219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3990E-4BA9-45BB-8D81-9FBDD5AC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21" y="123825"/>
            <a:ext cx="3534649" cy="4815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781C87-8A1D-4F30-9BD5-C50732812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72" y="5070589"/>
            <a:ext cx="3779328" cy="11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F399CC-B4DD-4F7A-AF53-7B1CC36F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2" y="373835"/>
            <a:ext cx="5734050" cy="537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57ACC-0A02-4849-BC0D-65A9688A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297"/>
            <a:ext cx="50196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1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FED4F-24C1-477E-BBF8-B06ADD3E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4" y="318432"/>
            <a:ext cx="4848225" cy="419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AF0909-6171-4A87-B274-A283F2825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4" y="4617484"/>
            <a:ext cx="3838575" cy="2085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1DBFF-CFCB-4231-BDA6-157882031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76" y="2509881"/>
            <a:ext cx="33432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66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EA061-854E-44D1-AD8A-33F9F5C0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9" y="185300"/>
            <a:ext cx="4686300" cy="4524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DD8BA-3728-40A0-8B4E-251EF65E4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1" y="4682411"/>
            <a:ext cx="1362075" cy="33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60398-19B2-4934-B67D-C07C4C638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1" y="5232371"/>
            <a:ext cx="5534025" cy="28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FA350-2306-4292-977B-1FB1EFEB9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536" y="384146"/>
            <a:ext cx="5667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5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9ECF21-461A-452E-AEDB-B49A7E21E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018707"/>
              </p:ext>
            </p:extLst>
          </p:nvPr>
        </p:nvGraphicFramePr>
        <p:xfrm>
          <a:off x="1627464" y="602220"/>
          <a:ext cx="9353725" cy="5515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1725">
                  <a:extLst>
                    <a:ext uri="{9D8B030D-6E8A-4147-A177-3AD203B41FA5}">
                      <a16:colId xmlns:a16="http://schemas.microsoft.com/office/drawing/2014/main" val="28336543"/>
                    </a:ext>
                  </a:extLst>
                </a:gridCol>
                <a:gridCol w="1157681">
                  <a:extLst>
                    <a:ext uri="{9D8B030D-6E8A-4147-A177-3AD203B41FA5}">
                      <a16:colId xmlns:a16="http://schemas.microsoft.com/office/drawing/2014/main" val="617875468"/>
                    </a:ext>
                  </a:extLst>
                </a:gridCol>
                <a:gridCol w="906011">
                  <a:extLst>
                    <a:ext uri="{9D8B030D-6E8A-4147-A177-3AD203B41FA5}">
                      <a16:colId xmlns:a16="http://schemas.microsoft.com/office/drawing/2014/main" val="4013919345"/>
                    </a:ext>
                  </a:extLst>
                </a:gridCol>
                <a:gridCol w="939567">
                  <a:extLst>
                    <a:ext uri="{9D8B030D-6E8A-4147-A177-3AD203B41FA5}">
                      <a16:colId xmlns:a16="http://schemas.microsoft.com/office/drawing/2014/main" val="1612662526"/>
                    </a:ext>
                  </a:extLst>
                </a:gridCol>
                <a:gridCol w="1568741">
                  <a:extLst>
                    <a:ext uri="{9D8B030D-6E8A-4147-A177-3AD203B41FA5}">
                      <a16:colId xmlns:a16="http://schemas.microsoft.com/office/drawing/2014/main" val="547817576"/>
                    </a:ext>
                  </a:extLst>
                </a:gridCol>
              </a:tblGrid>
              <a:tr h="689684">
                <a:tc>
                  <a:txBody>
                    <a:bodyPr/>
                    <a:lstStyle/>
                    <a:p>
                      <a:r>
                        <a:rPr lang="es-ES" sz="1200" dirty="0"/>
                        <a:t>Asignación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Completado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En Progreso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Pendiente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Indicador: Cumplimiento de Tareas</a:t>
                      </a:r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12349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Diseño KPI</a:t>
                      </a:r>
                      <a:endParaRPr lang="es-419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90555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Carta de Control</a:t>
                      </a:r>
                      <a:endParaRPr lang="es-419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88080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Registro de 20 datos</a:t>
                      </a:r>
                      <a:endParaRPr lang="es-419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22599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Construcción Carta de Control Shewart (Formato Basf-Ford)</a:t>
                      </a:r>
                      <a:endParaRPr lang="es-419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7084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Determinar Limites de Control Estadístico de un KPI</a:t>
                      </a:r>
                      <a:endParaRPr lang="es-419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056928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Determinar Limites de Especificaciones</a:t>
                      </a:r>
                      <a:endParaRPr lang="es-419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923844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Determinar Cp, Cpk</a:t>
                      </a:r>
                      <a:endParaRPr lang="es-419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867481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Comprensión e Interpretación CEP </a:t>
                      </a:r>
                      <a:endParaRPr lang="es-419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405001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Lectura Carta de Control </a:t>
                      </a:r>
                    </a:p>
                    <a:p>
                      <a:pPr algn="l"/>
                      <a:r>
                        <a:rPr lang="es-ES" sz="1000" b="1" dirty="0"/>
                        <a:t>Causas Comunes y Especiales</a:t>
                      </a:r>
                    </a:p>
                    <a:p>
                      <a:pPr algn="l"/>
                      <a:r>
                        <a:rPr lang="es-ES" sz="1000" b="1" dirty="0"/>
                        <a:t>Patrones y Tendencias</a:t>
                      </a:r>
                      <a:endParaRPr lang="es-419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90776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pPr algn="l"/>
                      <a:r>
                        <a:rPr lang="es-ES" sz="1200" b="1" dirty="0"/>
                        <a:t>Herraminta de Analisis p/Acciones Correctivas </a:t>
                      </a:r>
                      <a:endParaRPr lang="es-419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61388"/>
                  </a:ext>
                </a:extLst>
              </a:tr>
              <a:tr h="424701"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98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C9219C-537D-43BC-85D5-66D293C5236E}"/>
              </a:ext>
            </a:extLst>
          </p:cNvPr>
          <p:cNvSpPr txBox="1"/>
          <p:nvPr/>
        </p:nvSpPr>
        <p:spPr>
          <a:xfrm>
            <a:off x="3447875" y="176169"/>
            <a:ext cx="638402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Desarrollo practico de Cartas de Control Shewart</a:t>
            </a:r>
            <a:endParaRPr lang="es-419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A122-BF21-4F87-8F17-121A5B738892}"/>
              </a:ext>
            </a:extLst>
          </p:cNvPr>
          <p:cNvSpPr txBox="1"/>
          <p:nvPr/>
        </p:nvSpPr>
        <p:spPr>
          <a:xfrm>
            <a:off x="1627464" y="176169"/>
            <a:ext cx="1644242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Jeantex S.A.</a:t>
            </a:r>
            <a:endParaRPr lang="es-419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29DD1-245A-4D6B-9D24-C61EFEFB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699" y="1307808"/>
            <a:ext cx="394502" cy="386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0DD67-07C3-4A2B-95CC-340B57BB7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699" y="1735095"/>
            <a:ext cx="394502" cy="386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A4656-EB5B-432E-A46C-30B0FCAB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699" y="2162382"/>
            <a:ext cx="394502" cy="386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C7AEE6-5F87-4860-B4DA-0369F5DD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699" y="2589669"/>
            <a:ext cx="394502" cy="386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658AEA-682A-4346-88B8-7856A4F1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699" y="3016956"/>
            <a:ext cx="394502" cy="3867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4FAB4BD-9B1E-453B-893E-61DEF870B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99" y="4335983"/>
            <a:ext cx="424426" cy="4053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6EB81F6-29AB-4B24-BADE-8ECBDA28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99" y="4781855"/>
            <a:ext cx="424426" cy="4053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27098E-552E-427E-ADDD-6A9912F9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99" y="3444243"/>
            <a:ext cx="424426" cy="4053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D241FF-BBDE-4F37-A16F-DEF2456B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99" y="3890113"/>
            <a:ext cx="424426" cy="405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3D1CA5-B30B-45D5-A275-C1C6705B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89" y="1309206"/>
            <a:ext cx="394502" cy="3867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FB2B52-B107-4CDA-B59C-CDF638E9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89" y="1736493"/>
            <a:ext cx="394502" cy="3867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524472-F8CA-4593-AA8B-67939961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89" y="2163780"/>
            <a:ext cx="394502" cy="38676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4E7C05-7CD5-4362-A2BD-226C40C8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89" y="2591067"/>
            <a:ext cx="394502" cy="3867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79DFCBC-70E0-48AD-AB16-67018760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89" y="3018354"/>
            <a:ext cx="394502" cy="3867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A6A4413-FB27-4A5A-AC8C-DA53FA90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89" y="4337381"/>
            <a:ext cx="424426" cy="4053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E95668A-293A-4863-A9E8-054D1C59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89" y="4783253"/>
            <a:ext cx="424426" cy="4053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E586C8-E2C9-4768-BA29-7C166C52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89" y="3445641"/>
            <a:ext cx="424426" cy="4053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4406A9-5A76-4791-B107-B3655186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89" y="3891511"/>
            <a:ext cx="424426" cy="4053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98DF89-F040-466B-8F50-D216E49F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457" y="1317595"/>
            <a:ext cx="394502" cy="3867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5372336-2C7F-485F-ACCC-AE7CB81B3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457" y="1744882"/>
            <a:ext cx="394502" cy="38676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EAE35CF-8590-498F-9D85-46B595DF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457" y="2172169"/>
            <a:ext cx="394502" cy="38676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BDC8390-607A-4B03-B247-F8F4C71D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457" y="2599456"/>
            <a:ext cx="394502" cy="3867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639E9E2-47B5-4D99-8EC8-68D1A545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457" y="3026743"/>
            <a:ext cx="394502" cy="386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E96E6D-1032-4678-908A-51D1153A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57" y="4345770"/>
            <a:ext cx="424426" cy="40535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1CABFA6-44FC-451A-865E-D759B536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57" y="4791642"/>
            <a:ext cx="424426" cy="40535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A1342D9-6F3A-4C3F-8EA1-0A91BAE4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57" y="3454030"/>
            <a:ext cx="424426" cy="40535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D23047D-E597-481C-ABBD-88E0A4B1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57" y="3899900"/>
            <a:ext cx="424426" cy="4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8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F16FDF-FCCD-47CC-83C1-43F9C71D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40671"/>
            <a:ext cx="5448300" cy="4029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5BDB5B-6A87-4A42-A99A-611E8AE2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68" y="340671"/>
            <a:ext cx="54959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0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7EB53-AED5-481B-A3A4-345ABACA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14" y="0"/>
            <a:ext cx="9175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35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8E718-7E6A-4D39-B172-C082F41C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37" y="0"/>
            <a:ext cx="8506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62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1AE82-C534-4CE9-BB59-E74C1EBC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15" y="0"/>
            <a:ext cx="8709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85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A0357-0057-495F-A5E8-8D2B04CF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09" y="0"/>
            <a:ext cx="8700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8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4F657C-9185-43AC-B3A2-5069F01E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33" y="0"/>
            <a:ext cx="8428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1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76AA6-5098-496A-BB32-37EAF645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96" y="0"/>
            <a:ext cx="8418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81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064C8-C778-43C5-AEF6-EFB69878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19" y="0"/>
            <a:ext cx="9853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6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6D8105-0DA0-4DB8-9C08-8EB39104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74" y="0"/>
            <a:ext cx="9521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61ABA-C47E-41E8-BD9A-07194AE4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062037"/>
            <a:ext cx="113442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40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055604-37C0-43BF-B736-FC5C5A9BD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976437"/>
            <a:ext cx="88296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11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3C1EC-B5F5-4450-9F77-B16C8401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71525"/>
            <a:ext cx="112014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3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02120-7DA8-4491-A040-DDB28692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942975"/>
            <a:ext cx="114585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80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FD463A-0CEA-41AD-BEF6-904B6F90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14362"/>
            <a:ext cx="11306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1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25C68-8D2C-463B-AAF1-7146ED11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6" y="3429000"/>
            <a:ext cx="8239125" cy="57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53328-5BD6-4587-81C8-56DF427B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15" y="5119862"/>
            <a:ext cx="2219325" cy="695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5DC43D-F7A8-47B5-8EAC-5C1DE857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15" y="5210349"/>
            <a:ext cx="2009775" cy="51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C36BD4-E6FB-4B99-8FCE-84DCBB00DE0D}"/>
              </a:ext>
            </a:extLst>
          </p:cNvPr>
          <p:cNvSpPr txBox="1"/>
          <p:nvPr/>
        </p:nvSpPr>
        <p:spPr>
          <a:xfrm>
            <a:off x="780176" y="1042813"/>
            <a:ext cx="94460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IDENTIFICAR: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CAUSAS COMUNES Y ESPECIALES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PATRONES TENDENCIAS</a:t>
            </a:r>
            <a:endParaRPr lang="es-419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577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F82904-590A-4F16-8CD0-13541A2D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410"/>
            <a:ext cx="12192000" cy="5783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647F20-54C5-47DD-8587-4712BF8C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231" y="4522934"/>
            <a:ext cx="2043841" cy="16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4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1A8BB7-6FB1-47B5-8C7A-DCAC453CC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9" y="1112197"/>
            <a:ext cx="1863037" cy="4768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50157C-280F-4A55-8D94-0C62FDA8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38" y="1011530"/>
            <a:ext cx="9992862" cy="48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24D36B-2F8B-484B-9B64-6847243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025"/>
            <a:ext cx="12192000" cy="49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5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0FE9D0-AEA9-4992-89F8-F3C8D4A5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895"/>
            <a:ext cx="12192000" cy="48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72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31753-63CC-44C4-A9B6-960D4CB96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638"/>
            <a:ext cx="12192000" cy="49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5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96F919-703F-48A1-BCCE-2ED2F8A4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846"/>
            <a:ext cx="12192000" cy="48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3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1A6C98-A5FC-4603-A348-B9363A8D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28600"/>
            <a:ext cx="85248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52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4BD23E-9A28-42A9-9D15-89136419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918"/>
            <a:ext cx="12192000" cy="48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0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49569-C3A4-4594-8EA7-DF058C16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010"/>
            <a:ext cx="12192000" cy="48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59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B3E5A-DEC1-43E5-A094-BEB33B4F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858"/>
            <a:ext cx="12192000" cy="48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31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B01E3-9085-486A-BDD8-800E14DB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4" y="1134000"/>
            <a:ext cx="2011811" cy="3144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7ADF8-D129-489B-84FC-D3A56C2C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83" y="395369"/>
            <a:ext cx="9815427" cy="48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02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304590-90F3-4FB4-B693-BF3A7352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0" y="1450290"/>
            <a:ext cx="1917824" cy="3163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8CA32B-E01D-490D-A770-02861848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48" y="497000"/>
            <a:ext cx="9937551" cy="47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79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FBC65E-D434-4D5F-9D36-86EB4ADD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3" y="1346433"/>
            <a:ext cx="1960635" cy="3334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56F06-1AD7-43DD-8207-8BF67202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56" y="556511"/>
            <a:ext cx="9863711" cy="46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78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0B85D-8421-4550-B4DC-D2299D9D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2" y="1404937"/>
            <a:ext cx="1918323" cy="3099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AD50D-20B2-46B5-B26C-B1BCFFEF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50" y="585537"/>
            <a:ext cx="10075150" cy="46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02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C06CC-2C8F-46A3-8F6A-F882A5E4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5" y="1542569"/>
            <a:ext cx="1857314" cy="3088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15A48A-E14E-4D3A-BC2A-B2D15732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28" y="628028"/>
            <a:ext cx="9926972" cy="45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5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AD716-938A-4B8E-97C4-4C2AB412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238250"/>
            <a:ext cx="8153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8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2AC5C-CBEA-4C2D-9DE0-CD175440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426" y="0"/>
            <a:ext cx="682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5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66178E-8D59-44DD-86CB-518B2167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700087"/>
            <a:ext cx="83058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1FBA6-86EC-437D-991E-9F728367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709737"/>
            <a:ext cx="8458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165C5-7E8E-4E52-A3DF-6B32FCC5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19" y="0"/>
            <a:ext cx="7932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8534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1173</TotalTime>
  <Words>99</Words>
  <Application>Microsoft Office PowerPoint</Application>
  <PresentationFormat>Widescreen</PresentationFormat>
  <Paragraphs>26</Paragraphs>
  <Slides>47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Century Gothic</vt:lpstr>
      <vt:lpstr>Wingdings 3</vt:lpstr>
      <vt:lpstr>Wisp</vt:lpstr>
      <vt:lpstr>ANALISIS DE CAPACIDAD DE PROCESO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</dc:creator>
  <cp:lastModifiedBy>USUARIO</cp:lastModifiedBy>
  <cp:revision>17</cp:revision>
  <dcterms:created xsi:type="dcterms:W3CDTF">2025-11-12T13:25:35Z</dcterms:created>
  <dcterms:modified xsi:type="dcterms:W3CDTF">2025-11-14T12:36:48Z</dcterms:modified>
</cp:coreProperties>
</file>